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149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553FF-3B6E-42A1-98A0-6C8AE73044F0}" type="datetimeFigureOut">
              <a:rPr lang="en-US" smtClean="0"/>
              <a:pPr/>
              <a:t>21-Jul-21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98DDE-B7CF-454C-AA09-E30EB784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1981200"/>
            <a:ext cx="35052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3810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0364" y="164068"/>
            <a:ext cx="42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Face major Problem in 7” Stem Type Cutout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685800"/>
            <a:ext cx="8839200" cy="579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90600" y="213360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667000" y="213360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33400" y="479167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Appearance:-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Cutout Clip should not be loose &amp; free from burr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16002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48768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82762" y="2026920"/>
            <a:ext cx="3551638" cy="193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Oval 13"/>
          <p:cNvSpPr/>
          <p:nvPr/>
        </p:nvSpPr>
        <p:spPr>
          <a:xfrm>
            <a:off x="5592362" y="2331720"/>
            <a:ext cx="9144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268762" y="2331720"/>
            <a:ext cx="9144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53000" y="4840070"/>
            <a:ext cx="3581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Observation:- </a:t>
            </a:r>
            <a:r>
              <a:rPr lang="en-US" dirty="0" smtClean="0">
                <a:solidFill>
                  <a:srgbClr val="FF0000"/>
                </a:solidFill>
              </a:rPr>
              <a:t>Find Loose and also attach video and photo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72200" y="161186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>
            <a:off x="205740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OK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2272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" name="2D9224FA-CD90-49BB-89AA-5D3D6A5BCE4C" descr="cid:35A0C23A-00B5-499F-BA2F-12BDD4F69B4F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83696" y="76200"/>
            <a:ext cx="1264104" cy="395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7223527" y="194846"/>
            <a:ext cx="1691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cs typeface="Times New Roman" pitchFamily="18" charset="0"/>
              </a:rPr>
              <a:t>Date:- 21.07.2021</a:t>
            </a:r>
            <a:endParaRPr lang="en-US" sz="1600" b="1" dirty="0"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2400" y="6553200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PREPARED BY:-VIJAY KUSHWAHA</a:t>
            </a:r>
            <a:endParaRPr lang="en-US" sz="12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6553200" y="6553200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APPROVED  BY:-KUMAR SAURABH</a:t>
            </a:r>
            <a:endParaRPr lang="en-US" sz="1200" b="1" dirty="0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/>
        </p:nvGraphicFramePr>
        <p:xfrm>
          <a:off x="5105400" y="4038600"/>
          <a:ext cx="3349625" cy="687387"/>
        </p:xfrm>
        <a:graphic>
          <a:graphicData uri="http://schemas.openxmlformats.org/presentationml/2006/ole">
            <p:oleObj spid="_x0000_s1026" name="Packager Shell Object" showAsIcon="1" r:id="rId6" imgW="3959280" imgH="686880" progId="Package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16200000" flipH="1">
            <a:off x="5948934" y="995934"/>
            <a:ext cx="1589532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3810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0364" y="164068"/>
            <a:ext cx="42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Face major Problem in 7” Stem Type Cutout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685800"/>
            <a:ext cx="8839200" cy="579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743200" y="233172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33400" y="448687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Appearance:-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Cutout Pin or Nib Edge should  be free from burr &amp; Roughness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16002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48768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620000" y="2331720"/>
            <a:ext cx="9144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53000" y="4535270"/>
            <a:ext cx="3581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Observation:- </a:t>
            </a:r>
            <a:r>
              <a:rPr lang="en-US" dirty="0" smtClean="0">
                <a:solidFill>
                  <a:srgbClr val="FF0000"/>
                </a:solidFill>
              </a:rPr>
              <a:t>Find Burr and Roughness.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72200" y="161186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>
            <a:off x="205740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OK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2272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" name="2D9224FA-CD90-49BB-89AA-5D3D6A5BCE4C" descr="cid:35A0C23A-00B5-499F-BA2F-12BDD4F69B4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3696" y="76200"/>
            <a:ext cx="1264104" cy="395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7223527" y="194846"/>
            <a:ext cx="1691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cs typeface="Times New Roman" pitchFamily="18" charset="0"/>
              </a:rPr>
              <a:t>Date:- 21.07.2021</a:t>
            </a:r>
            <a:endParaRPr lang="en-US" sz="1600" b="1" dirty="0"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2400" y="6553200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PREPARED BY:-VIJAY KUSHWAHA</a:t>
            </a:r>
            <a:endParaRPr lang="en-US" sz="12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6553200" y="6553200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APPROVED  BY:-KUMAR SAURABH</a:t>
            </a:r>
            <a:endParaRPr lang="en-US" sz="12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1981200"/>
            <a:ext cx="3581400" cy="1601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2" name="Oval 21"/>
          <p:cNvSpPr/>
          <p:nvPr/>
        </p:nvSpPr>
        <p:spPr>
          <a:xfrm>
            <a:off x="3048000" y="228600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1" y="2057401"/>
            <a:ext cx="3505199" cy="18062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53000" y="2057400"/>
            <a:ext cx="3581400" cy="1687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3810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0364" y="164068"/>
            <a:ext cx="42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Face major Problem in 7” Stem Type Cutout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685800"/>
            <a:ext cx="8839200" cy="579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438400" y="266700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33400" y="457200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Appearance:-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Cap should fit easily and tight (not out from the cutout).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16002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48768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010400" y="2514600"/>
            <a:ext cx="9144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53000" y="4620400"/>
            <a:ext cx="3581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Observation:- </a:t>
            </a:r>
            <a:r>
              <a:rPr lang="en-US" dirty="0" smtClean="0">
                <a:solidFill>
                  <a:srgbClr val="FF0000"/>
                </a:solidFill>
              </a:rPr>
              <a:t>Cap out easily from Cutout.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72200" y="161186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>
            <a:off x="205740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OK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2272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" name="2D9224FA-CD90-49BB-89AA-5D3D6A5BCE4C" descr="cid:35A0C23A-00B5-499F-BA2F-12BDD4F69B4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3696" y="76200"/>
            <a:ext cx="1264104" cy="395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7223527" y="194846"/>
            <a:ext cx="1691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cs typeface="Times New Roman" pitchFamily="18" charset="0"/>
              </a:rPr>
              <a:t>Date:- 21.07.2021</a:t>
            </a:r>
            <a:endParaRPr lang="en-US" sz="1600" b="1" dirty="0">
              <a:cs typeface="Times New Roman" pitchFamily="18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5181600" y="2667000"/>
            <a:ext cx="9144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52400" y="6553200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PREPARED BY:-VIJAY KUSHWAHA</a:t>
            </a:r>
            <a:endParaRPr lang="en-US" sz="12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6553200" y="6553200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APPROVED  BY:-KUMAR SAURABH</a:t>
            </a:r>
            <a:endParaRPr lang="en-US" sz="1200" b="1" dirty="0"/>
          </a:p>
        </p:txBody>
      </p:sp>
      <p:sp>
        <p:nvSpPr>
          <p:cNvPr id="22" name="Oval 21"/>
          <p:cNvSpPr/>
          <p:nvPr/>
        </p:nvSpPr>
        <p:spPr>
          <a:xfrm>
            <a:off x="762000" y="259080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16200000">
            <a:off x="1523999" y="1066798"/>
            <a:ext cx="1447800" cy="3581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29808" y="2133600"/>
            <a:ext cx="3604592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3810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0364" y="164068"/>
            <a:ext cx="42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Face major Problem in 7” Stem Type Cutout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685800"/>
            <a:ext cx="8839200" cy="579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066800" y="251460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33400" y="426720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Appearance:-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Cutout Body lock should be proper fixed, Gap &amp; broken not allowed.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16002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48768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53000" y="4315600"/>
            <a:ext cx="3581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Observation:- </a:t>
            </a:r>
            <a:r>
              <a:rPr lang="en-US" dirty="0" smtClean="0">
                <a:solidFill>
                  <a:srgbClr val="FF0000"/>
                </a:solidFill>
              </a:rPr>
              <a:t>Find Lock broken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72200" y="161186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>
            <a:off x="205740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OK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2272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" name="2D9224FA-CD90-49BB-89AA-5D3D6A5BCE4C" descr="cid:35A0C23A-00B5-499F-BA2F-12BDD4F69B4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3696" y="76200"/>
            <a:ext cx="1264104" cy="395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7223527" y="194846"/>
            <a:ext cx="1691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cs typeface="Times New Roman" pitchFamily="18" charset="0"/>
              </a:rPr>
              <a:t>Date:- 21.07.2021</a:t>
            </a:r>
            <a:endParaRPr lang="en-US" sz="1600" b="1" dirty="0">
              <a:cs typeface="Times New Roman" pitchFamily="18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5410200" y="2590800"/>
            <a:ext cx="9144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52400" y="6553200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PREPARED BY:-VIJAY KUSHWAHA</a:t>
            </a:r>
            <a:endParaRPr lang="en-US" sz="12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6553200" y="6553200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APPROVED  BY:-KUMAR SAURABH</a:t>
            </a:r>
            <a:endParaRPr lang="en-US" sz="1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 l="18056" r="45833"/>
          <a:stretch>
            <a:fillRect/>
          </a:stretch>
        </p:blipFill>
        <p:spPr bwMode="auto">
          <a:xfrm rot="5400000">
            <a:off x="1239125" y="1239124"/>
            <a:ext cx="1981200" cy="361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 t="16667" r="35182" b="12500"/>
          <a:stretch>
            <a:fillRect/>
          </a:stretch>
        </p:blipFill>
        <p:spPr bwMode="auto">
          <a:xfrm rot="5400000">
            <a:off x="5735917" y="1274484"/>
            <a:ext cx="2091765" cy="3505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3810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0364" y="164068"/>
            <a:ext cx="42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Face major Problem in 7” Stem Type Cutout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685800"/>
            <a:ext cx="8839200" cy="579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743200" y="327660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33400" y="5096469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Appearance:-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Cap should be match with body .(Cap fitted under the body)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16002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48768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53000" y="5144869"/>
            <a:ext cx="3581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Observation:- </a:t>
            </a:r>
            <a:r>
              <a:rPr lang="en-US" dirty="0" smtClean="0">
                <a:solidFill>
                  <a:srgbClr val="FF0000"/>
                </a:solidFill>
              </a:rPr>
              <a:t>Find Mismatch from the body. (Cap not fitted under the body)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72200" y="161186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>
            <a:off x="205740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OK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2272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" name="2D9224FA-CD90-49BB-89AA-5D3D6A5BCE4C" descr="cid:35A0C23A-00B5-499F-BA2F-12BDD4F69B4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3696" y="76200"/>
            <a:ext cx="1264104" cy="395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7223527" y="194846"/>
            <a:ext cx="1691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cs typeface="Times New Roman" pitchFamily="18" charset="0"/>
              </a:rPr>
              <a:t>Date:- 21.07.2021</a:t>
            </a:r>
            <a:endParaRPr lang="en-US" sz="1600" b="1" dirty="0">
              <a:cs typeface="Times New Roman" pitchFamily="18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5791200" y="3276600"/>
            <a:ext cx="9144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391400" y="3276600"/>
            <a:ext cx="9144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152400" y="6553200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PREPARED BY:-VIJAY KUSHWAHA</a:t>
            </a:r>
            <a:endParaRPr lang="en-US" sz="1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6553200" y="6553200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APPROVED  BY:-KUMAR SAURABH</a:t>
            </a:r>
            <a:endParaRPr lang="en-US" sz="1200" b="1" dirty="0"/>
          </a:p>
        </p:txBody>
      </p:sp>
      <p:sp>
        <p:nvSpPr>
          <p:cNvPr id="28" name="Oval 27"/>
          <p:cNvSpPr/>
          <p:nvPr/>
        </p:nvSpPr>
        <p:spPr>
          <a:xfrm>
            <a:off x="1371600" y="327660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981200"/>
            <a:ext cx="3505200" cy="19679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53000" y="1981200"/>
            <a:ext cx="3505200" cy="2026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3810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0364" y="164068"/>
            <a:ext cx="42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Face major Problem in 7” Stem Type Cutout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685800"/>
            <a:ext cx="8839200" cy="579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895600" y="2971800"/>
            <a:ext cx="9144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33400" y="434340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Appearance:-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After Bushing &amp; Screw of molding part free from damage.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16002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48768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53000" y="4391800"/>
            <a:ext cx="3581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Observation:- </a:t>
            </a:r>
            <a:r>
              <a:rPr lang="en-US" dirty="0" smtClean="0">
                <a:solidFill>
                  <a:srgbClr val="FF0000"/>
                </a:solidFill>
              </a:rPr>
              <a:t>Find molding part damage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72200" y="161186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>
            <a:off x="205740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OK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2272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" name="2D9224FA-CD90-49BB-89AA-5D3D6A5BCE4C" descr="cid:35A0C23A-00B5-499F-BA2F-12BDD4F69B4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3696" y="76200"/>
            <a:ext cx="1264104" cy="395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7223527" y="194846"/>
            <a:ext cx="1691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cs typeface="Times New Roman" pitchFamily="18" charset="0"/>
              </a:rPr>
              <a:t>Date:- 21.07.2021</a:t>
            </a:r>
            <a:endParaRPr lang="en-US" sz="1600" b="1" dirty="0">
              <a:cs typeface="Times New Roman" pitchFamily="18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7315200" y="2819400"/>
            <a:ext cx="9144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152400" y="6553200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PREPARED BY:-VIJAY KUSHWAHA</a:t>
            </a:r>
            <a:endParaRPr lang="en-US" sz="1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6553200" y="6553200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APPROVED  BY:-KUMAR SAURABH</a:t>
            </a:r>
            <a:endParaRPr lang="en-US" sz="1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981200"/>
            <a:ext cx="35814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05400" y="1981200"/>
            <a:ext cx="34290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3810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0364" y="164068"/>
            <a:ext cx="42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Face major Problem in 7” Stem Type Cutout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685800"/>
            <a:ext cx="8839200" cy="579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57200" y="419100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Appearance:-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Cutout Printing details, printing font &amp; size same as sample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16002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4876800" y="1524000"/>
            <a:ext cx="3733800" cy="487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53000" y="4343400"/>
            <a:ext cx="3581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Observation:- </a:t>
            </a:r>
            <a:r>
              <a:rPr lang="en-US" dirty="0" smtClean="0">
                <a:solidFill>
                  <a:srgbClr val="FF0000"/>
                </a:solidFill>
              </a:rPr>
              <a:t>Find other font and Size.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72200" y="161186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</a:t>
            </a:r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>
            <a:off x="205740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OK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22720" y="1066800"/>
            <a:ext cx="64008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" name="2D9224FA-CD90-49BB-89AA-5D3D6A5BCE4C" descr="cid:35A0C23A-00B5-499F-BA2F-12BDD4F69B4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3696" y="76200"/>
            <a:ext cx="1264104" cy="395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7223527" y="194846"/>
            <a:ext cx="1691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cs typeface="Times New Roman" pitchFamily="18" charset="0"/>
              </a:rPr>
              <a:t>Date:- 21.07.2021</a:t>
            </a:r>
            <a:endParaRPr lang="en-US" sz="1600" b="1" dirty="0">
              <a:cs typeface="Times New Roman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019800" y="3352800"/>
            <a:ext cx="2133600" cy="381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95400" y="3429000"/>
            <a:ext cx="2133600" cy="3810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52400" y="6553200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PREPARED BY:-VIJAY KUSHWAHA</a:t>
            </a:r>
            <a:endParaRPr lang="en-US" sz="12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6553200" y="6553200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APPROVED  BY:-KUMAR SAURABH</a:t>
            </a:r>
            <a:endParaRPr lang="en-US" sz="1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72892" y="164068"/>
            <a:ext cx="2718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Details of cutout Rejection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685800"/>
            <a:ext cx="8839200" cy="579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2D9224FA-CD90-49BB-89AA-5D3D6A5BCE4C" descr="cid:35A0C23A-00B5-499F-BA2F-12BDD4F69B4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3696" y="76200"/>
            <a:ext cx="1264104" cy="395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7223527" y="194846"/>
            <a:ext cx="1691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cs typeface="Times New Roman" pitchFamily="18" charset="0"/>
              </a:rPr>
              <a:t>Date:- 21.07.2021</a:t>
            </a:r>
            <a:endParaRPr lang="en-US" sz="1600" b="1" dirty="0">
              <a:cs typeface="Times New Roman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52400" y="6553200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PREPARED BY:-VIJAY KUSHWAHA</a:t>
            </a:r>
            <a:endParaRPr lang="en-US" sz="12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6553200" y="6553200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APPROVED  BY:-KUMAR SAURABH</a:t>
            </a:r>
            <a:endParaRPr lang="en-US" sz="12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838200" y="990600"/>
            <a:ext cx="73152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Total Qty/Size:- </a:t>
            </a:r>
            <a:r>
              <a:rPr lang="en-US" sz="4800" dirty="0" smtClean="0"/>
              <a:t>350 </a:t>
            </a:r>
            <a:r>
              <a:rPr lang="en-US" sz="4800" dirty="0" smtClean="0"/>
              <a:t>Nos</a:t>
            </a:r>
          </a:p>
          <a:p>
            <a:r>
              <a:rPr lang="en-US" sz="4800" dirty="0" smtClean="0"/>
              <a:t>Check Qty/Size:-250 Nos</a:t>
            </a:r>
          </a:p>
          <a:p>
            <a:r>
              <a:rPr lang="en-US" sz="4800" dirty="0" smtClean="0"/>
              <a:t>Ok Qty:-150 Nos</a:t>
            </a:r>
          </a:p>
          <a:p>
            <a:r>
              <a:rPr lang="en-US" sz="4800" dirty="0" smtClean="0"/>
              <a:t>Low Qty :-</a:t>
            </a:r>
            <a:r>
              <a:rPr lang="en-US" sz="4800" dirty="0" smtClean="0"/>
              <a:t>29</a:t>
            </a:r>
            <a:endParaRPr lang="en-US" sz="4800" dirty="0" smtClean="0"/>
          </a:p>
          <a:p>
            <a:r>
              <a:rPr lang="en-US" sz="4800" dirty="0" smtClean="0"/>
              <a:t>High Qty:-42</a:t>
            </a:r>
          </a:p>
          <a:p>
            <a:r>
              <a:rPr lang="en-US" sz="4800" dirty="0" smtClean="0"/>
              <a:t>Visual Qty:-</a:t>
            </a:r>
            <a:r>
              <a:rPr lang="en-US" sz="4800" dirty="0" smtClean="0"/>
              <a:t>29</a:t>
            </a:r>
            <a:r>
              <a:rPr lang="en-US" sz="4800" dirty="0" smtClean="0">
                <a:solidFill>
                  <a:srgbClr val="FF0000"/>
                </a:solidFill>
              </a:rPr>
              <a:t>(All Photo Attached already in this PPT)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TOUT 7 INCH NC REP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CUTOUT 7 INCH NC REPORT</Template>
  <TotalTime>12</TotalTime>
  <Words>395</Words>
  <Application>Microsoft Office PowerPoint</Application>
  <PresentationFormat>On-screen Show (4:3)</PresentationFormat>
  <Paragraphs>80</Paragraphs>
  <Slides>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CUTOUT 7 INCH NC REPORT</vt:lpstr>
      <vt:lpstr>Packager Shell Object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Administrator</cp:lastModifiedBy>
  <cp:revision>5</cp:revision>
  <dcterms:created xsi:type="dcterms:W3CDTF">2021-07-21T09:04:23Z</dcterms:created>
  <dcterms:modified xsi:type="dcterms:W3CDTF">2021-07-21T09:23:40Z</dcterms:modified>
</cp:coreProperties>
</file>